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igKXotA2AONrPJAiQK78Hsbzb1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Hey everyone! We’re Team ImpactTech, and today we’re excited to walk you through our project—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Fit-Sync AI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 AI-powered fitness and lifestyle web app. We’ll cover what the app does, who it’s for, our development plan, and what we’ve learned so far as a team. Let’s jump right in!”</a:t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3" name="Google Shape;183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the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dashboard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where the magic happens—diet plans, workouts, progress charts, and more.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designed everything to be super intuitive and user-friendly</a:t>
            </a:r>
            <a:endParaRPr/>
          </a:p>
        </p:txBody>
      </p:sp>
      <p:sp>
        <p:nvSpPr>
          <p:cNvPr id="184" name="Google Shape;184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Working as a team has taught us a lot.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First, we learned that collaboration means being there for each other—even outside of our assigned roles.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Second, communication is everything. We made sure to have clear notes, regular check-ins, and shared docs.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third, improvement is ongoing. Every meeting taught us something new—whether it was about the tech or about how we work as a group.</a:t>
            </a:r>
            <a:endParaRPr/>
          </a:p>
        </p:txBody>
      </p:sp>
      <p:sp>
        <p:nvSpPr>
          <p:cNvPr id="192" name="Google Shape;192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goal is simple—make fitness more personal, data-driven, and accessible for everyone.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We’re using AI to recommend custom workouts and meal plans.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hope to boost user engagement by 40% in three months, and we’d love to see at least 25% of users say they’re seeing real fitness improvements within six months.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Also, we’re building the app to grow over time—scalable, flexible, and aiming for a high user satisfaction score</a:t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So, who’s this app really for?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First, we’ve got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Sarah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 busy millennial who wants a personalized guide to stay fit without spending hours figuring it out.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 there’s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David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 college student into wearables and tech—he wants AI to do the heavy lifting.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We’ve done some research and found that these kinds of users are really looking for something simple, smart, and supportive.</a:t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Let’s talk features.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First, we’ve built in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secure login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—multi-factor authentication to keep accounts safe.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 there’s the core of the app—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AI-powered workout and meal recommendations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of course, users can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track their progress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get feedback, and adjust goals on the fly.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all wrapped with social features and strong privacy standards like GDPR and CCPA.</a:t>
            </a:r>
            <a:endParaRPr/>
          </a:p>
        </p:txBody>
      </p:sp>
      <p:sp>
        <p:nvSpPr>
          <p:cNvPr id="90" name="Google Shape;90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the performance side, we want the app to load in under 3 seconds—because nobody likes waiting.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We’ve tested it to handle lots of users at once, so it won’t crash if we go viral.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is a big deal too—we’re actively protecting against common vulnerabilities.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we’re committed to making it accessible for everyone, including those with disabilities.</a:t>
            </a:r>
            <a:endParaRPr/>
          </a:p>
        </p:txBody>
      </p:sp>
      <p:sp>
        <p:nvSpPr>
          <p:cNvPr id="107" name="Google Shape;107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broke our features down using the MoSCoW method—basically, what we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must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should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and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won’t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build right now.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created user stories like, </a:t>
            </a:r>
            <a:r>
              <a:rPr i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‘Track daily calories’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make sure we’re building what users actually need.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for each feature, we’ve estimated effort using story points so we can plan sprints more effectively</a:t>
            </a:r>
            <a:endParaRPr/>
          </a:p>
        </p:txBody>
      </p:sp>
      <p:sp>
        <p:nvSpPr>
          <p:cNvPr id="124" name="Google Shape;124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development is broken into sprints—short cycles where we focus on building specific features.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 sprint has clear goals, and we do daily check-ins to stay on track.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the end, we review what we’ve built and talk about what went well and what didn’t.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helps us get better with each sprint.</a:t>
            </a:r>
            <a:endParaRPr/>
          </a:p>
        </p:txBody>
      </p:sp>
      <p:sp>
        <p:nvSpPr>
          <p:cNvPr id="148" name="Google Shape;148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" name="Google Shape;164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 are some early UI sketches.</a:t>
            </a:r>
            <a:b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login page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simple and clean—get in fast, but securely.</a:t>
            </a:r>
            <a:endParaRPr/>
          </a:p>
        </p:txBody>
      </p:sp>
      <p:sp>
        <p:nvSpPr>
          <p:cNvPr id="165" name="Google Shape;165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 dashboard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gives us a bird’s-eye view to manage users and features</a:t>
            </a:r>
            <a:endParaRPr/>
          </a:p>
        </p:txBody>
      </p:sp>
      <p:sp>
        <p:nvSpPr>
          <p:cNvPr id="175" name="Google Shape;175;p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" name="Google Shape;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" name="Google Shape;9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2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7.png"/><Relationship Id="rId6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/>
          <p:nvPr/>
        </p:nvSpPr>
        <p:spPr>
          <a:xfrm>
            <a:off x="793790" y="1846659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b="0" i="0" lang="en-US" sz="4450" u="none" cap="none" strike="noStrike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AI-Powered Fitness &amp; Lifestyle Web App : Fit-Sync AI</a:t>
            </a:r>
            <a:endParaRPr b="0" i="0" sz="44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793790" y="4313158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Team ImpactTech presents a revolutionary AI-driven fitness and lifestyle web app. This presentation covers project goals, users, requirements, and sprint planning. Learn how our app personalizes fitness and lifestyle recommendations.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793790" y="601991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b="0" i="0" lang="en-US" sz="1750" u="none" cap="none" strike="noStrike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By : Pranav Bhatia, Sourav Shetye, Nick Boyle, Devaang Nadkarni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ownload premium image of Muscular man working out on the battle ropes in a  gym by Teddy about person, sports, men, portrait, and adult 2107299" id="59" name="Google Shape;5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4365" y="0"/>
            <a:ext cx="5546035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/>
          <p:nvPr/>
        </p:nvSpPr>
        <p:spPr>
          <a:xfrm>
            <a:off x="584359" y="459343"/>
            <a:ext cx="4174688" cy="5217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53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250"/>
              <a:buFont typeface="Raleway"/>
              <a:buNone/>
            </a:pPr>
            <a:r>
              <a:rPr lang="en-US" sz="32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User Dashboard</a:t>
            </a:r>
            <a:endParaRPr sz="3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87" name="Google Shape;18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4349" y="1315051"/>
            <a:ext cx="10760202" cy="67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0"/>
          <p:cNvSpPr/>
          <p:nvPr/>
        </p:nvSpPr>
        <p:spPr>
          <a:xfrm>
            <a:off x="584359" y="7503081"/>
            <a:ext cx="13461683" cy="267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/>
          <p:nvPr/>
        </p:nvSpPr>
        <p:spPr>
          <a:xfrm>
            <a:off x="793790" y="1774508"/>
            <a:ext cx="1225974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lang="en-US" sz="44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Lessons Learned: Teamwork &amp; Communication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95" name="Google Shape;19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8348" y="2936915"/>
            <a:ext cx="2152055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1"/>
          <p:cNvSpPr/>
          <p:nvPr/>
        </p:nvSpPr>
        <p:spPr>
          <a:xfrm>
            <a:off x="3894892" y="3228737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500"/>
              <a:buFont typeface="Raleway"/>
              <a:buNone/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1"/>
          <p:cNvSpPr/>
          <p:nvPr/>
        </p:nvSpPr>
        <p:spPr>
          <a:xfrm>
            <a:off x="5357217" y="3163729"/>
            <a:ext cx="1757839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Collaboration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1"/>
          <p:cNvSpPr/>
          <p:nvPr/>
        </p:nvSpPr>
        <p:spPr>
          <a:xfrm>
            <a:off x="5187077" y="3757970"/>
            <a:ext cx="8592860" cy="15240"/>
          </a:xfrm>
          <a:prstGeom prst="roundRect">
            <a:avLst>
              <a:gd fmla="val 625116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9" name="Google Shape;199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02381" y="3801547"/>
            <a:ext cx="4304109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1"/>
          <p:cNvSpPr/>
          <p:nvPr/>
        </p:nvSpPr>
        <p:spPr>
          <a:xfrm>
            <a:off x="3894892" y="4006215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500"/>
              <a:buFont typeface="Raleway"/>
              <a:buNone/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1"/>
          <p:cNvSpPr/>
          <p:nvPr/>
        </p:nvSpPr>
        <p:spPr>
          <a:xfrm>
            <a:off x="6433304" y="4028361"/>
            <a:ext cx="207859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Communication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1"/>
          <p:cNvSpPr/>
          <p:nvPr/>
        </p:nvSpPr>
        <p:spPr>
          <a:xfrm>
            <a:off x="6263164" y="4622602"/>
            <a:ext cx="7516773" cy="15240"/>
          </a:xfrm>
          <a:prstGeom prst="roundRect">
            <a:avLst>
              <a:gd fmla="val 625116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3" name="Google Shape;203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6294" y="4666178"/>
            <a:ext cx="6456164" cy="807958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1"/>
          <p:cNvSpPr/>
          <p:nvPr/>
        </p:nvSpPr>
        <p:spPr>
          <a:xfrm>
            <a:off x="3894773" y="4870847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500"/>
              <a:buFont typeface="Raleway"/>
              <a:buNone/>
            </a:pPr>
            <a:r>
              <a:rPr lang="en-US" sz="25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1"/>
          <p:cNvSpPr/>
          <p:nvPr/>
        </p:nvSpPr>
        <p:spPr>
          <a:xfrm>
            <a:off x="7509272" y="4892993"/>
            <a:ext cx="176176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Improvement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1"/>
          <p:cNvSpPr/>
          <p:nvPr/>
        </p:nvSpPr>
        <p:spPr>
          <a:xfrm>
            <a:off x="793790" y="5729288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Teamwork requires shared responsibility and support. Communication needs effective channels and clear documentation. Continuous improvement reflects past experiences.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5" name="Google Shape;6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2"/>
          <p:cNvSpPr/>
          <p:nvPr/>
        </p:nvSpPr>
        <p:spPr>
          <a:xfrm>
            <a:off x="6280190" y="1465421"/>
            <a:ext cx="689336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lang="en-US" sz="44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Project Goals &amp; Objectives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6280190" y="276951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7017306" y="2769513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Personalized Recommendations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7017306" y="3614261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Provide tailored workout and nutritional plans using AI. Boost active users by 40% within three months.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0171867" y="276951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10908983" y="2769513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Improved Health Outcomes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10908983" y="3614261"/>
            <a:ext cx="2927747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Offer data-driven insights. Aim for 25% of users reporting better fitness in six months.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6280190" y="55478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7017306" y="554783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Scalable Platform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7017306" y="6038255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Adapt to user needs. Incorporate new AI tech, achieving a high Net Promoter Score (NPS) of 70+.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/>
          <p:nvPr/>
        </p:nvSpPr>
        <p:spPr>
          <a:xfrm>
            <a:off x="793790" y="2412325"/>
            <a:ext cx="637282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lang="en-US" sz="44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Target Users &amp; Personas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793790" y="3688080"/>
            <a:ext cx="38042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Health-Conscious Millennials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793790" y="4269224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Ages 25-40 seeking personalized guidance. "Sarah," a busy professional improving fitness and nutrition.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7599521" y="3688080"/>
            <a:ext cx="2989302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Tech-Savvy Individuals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599521" y="4269224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Ages 18-24 interested in AI fitness solutions. "David," a college student tracking fitness with wearables.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We focus on market research to understand user demographics and desired features.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2" name="Google Shape;9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793790" y="1482804"/>
            <a:ext cx="6538436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lang="en-US" sz="44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Functional Requirements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"/>
          <p:cNvSpPr/>
          <p:nvPr/>
        </p:nvSpPr>
        <p:spPr>
          <a:xfrm>
            <a:off x="793790" y="2531745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>
            <a:off x="1028224" y="2766179"/>
            <a:ext cx="289012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Secure Authentication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1028224" y="3256598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Multi-factor login/registration.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"/>
          <p:cNvSpPr/>
          <p:nvPr/>
        </p:nvSpPr>
        <p:spPr>
          <a:xfrm>
            <a:off x="4685467" y="2531745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4919901" y="276617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AI Recommendations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4919901" y="3256598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Personalized workout plans and tips.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793790" y="4443651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1028224" y="467808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Progress Tracking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1028224" y="5168503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Char char="•"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Monitor fitness metrics.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793790" y="6020991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The app integrates offers social features, and ensures data privacy with GDPR and CCPA compliance.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9" name="Google Shape;10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1304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"/>
          <p:cNvSpPr/>
          <p:nvPr/>
        </p:nvSpPr>
        <p:spPr>
          <a:xfrm>
            <a:off x="598618" y="2591750"/>
            <a:ext cx="111114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800"/>
              <a:buFont typeface="Raleway"/>
              <a:buNone/>
            </a:pPr>
            <a:r>
              <a:rPr lang="en-US" sz="380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Non-Functional Requirements</a:t>
            </a:r>
            <a:endParaRPr sz="3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1" name="Google Shape;11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5561" y="3870246"/>
            <a:ext cx="482560" cy="48256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5"/>
          <p:cNvSpPr/>
          <p:nvPr/>
        </p:nvSpPr>
        <p:spPr>
          <a:xfrm>
            <a:off x="1351121" y="3836551"/>
            <a:ext cx="2413040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900"/>
              <a:buFont typeface="Raleway"/>
              <a:buNone/>
            </a:pPr>
            <a:r>
              <a:rPr lang="en-US" sz="19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Performance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1351121" y="4253865"/>
            <a:ext cx="12603718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Fast loading times (under 3 seconds), Google PageSpeed Insights score &gt; 85.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4" name="Google Shape;11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5561" y="5175409"/>
            <a:ext cx="482560" cy="48256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/>
          <p:nvPr/>
        </p:nvSpPr>
        <p:spPr>
          <a:xfrm>
            <a:off x="1351121" y="5141714"/>
            <a:ext cx="2413040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900"/>
              <a:buFont typeface="Raleway"/>
              <a:buNone/>
            </a:pPr>
            <a:r>
              <a:rPr lang="en-US" sz="19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Scalability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1351121" y="5559028"/>
            <a:ext cx="12603718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Handle concurrent users without performance drops, tested with simulated traffic.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7" name="Google Shape;117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5561" y="6480572"/>
            <a:ext cx="482560" cy="48256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1351121" y="6446877"/>
            <a:ext cx="2413040" cy="301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900"/>
              <a:buFont typeface="Raleway"/>
              <a:buNone/>
            </a:pPr>
            <a:r>
              <a:rPr lang="en-US" sz="19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Security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1351121" y="6864191"/>
            <a:ext cx="12603718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Protection against OWASP Top Ten vulnerabilities, regular audits.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675561" y="7390090"/>
            <a:ext cx="13279279" cy="3087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The app offers high uptime, robust error handling, and adheres to WCAG guidelines.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6" name="Google Shape;1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40161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672465" y="2929890"/>
            <a:ext cx="6977539" cy="600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750"/>
              <a:buFont typeface="Raleway"/>
              <a:buNone/>
            </a:pPr>
            <a:r>
              <a:rPr lang="en-US" sz="37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Product Backlog &amp; Prioritization</a:t>
            </a:r>
            <a:endParaRPr sz="3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7303770" y="3818334"/>
            <a:ext cx="22860" cy="3361968"/>
          </a:xfrm>
          <a:prstGeom prst="roundRect">
            <a:avLst>
              <a:gd fmla="val 353007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>
            <a:off x="6545580" y="4239101"/>
            <a:ext cx="576382" cy="22860"/>
          </a:xfrm>
          <a:prstGeom prst="roundRect">
            <a:avLst>
              <a:gd fmla="val 353007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>
            <a:off x="7099102" y="4034433"/>
            <a:ext cx="432197" cy="432197"/>
          </a:xfrm>
          <a:prstGeom prst="roundRect">
            <a:avLst>
              <a:gd fmla="val 18671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>
            <a:off x="7171134" y="4070449"/>
            <a:ext cx="288131" cy="3601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50"/>
              <a:buFont typeface="Raleway"/>
              <a:buNone/>
            </a:pPr>
            <a:r>
              <a:rPr lang="en-US" sz="22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sz="2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6"/>
          <p:cNvSpPr/>
          <p:nvPr/>
        </p:nvSpPr>
        <p:spPr>
          <a:xfrm>
            <a:off x="3952994" y="4010382"/>
            <a:ext cx="2401610" cy="300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850"/>
              <a:buFont typeface="Raleway"/>
              <a:buNone/>
            </a:pPr>
            <a:r>
              <a:rPr lang="en-US" sz="18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Key Features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672465" y="4425791"/>
            <a:ext cx="5682139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Prioritized by user value and feasibility (MoSCoW method).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7508438" y="5199578"/>
            <a:ext cx="576382" cy="22860"/>
          </a:xfrm>
          <a:prstGeom prst="roundRect">
            <a:avLst>
              <a:gd fmla="val 353007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>
            <a:off x="7099102" y="4994910"/>
            <a:ext cx="432197" cy="432197"/>
          </a:xfrm>
          <a:prstGeom prst="roundRect">
            <a:avLst>
              <a:gd fmla="val 18671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>
            <a:off x="7171134" y="5030926"/>
            <a:ext cx="288131" cy="3601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50"/>
              <a:buFont typeface="Raleway"/>
              <a:buNone/>
            </a:pPr>
            <a:r>
              <a:rPr lang="en-US" sz="22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sz="2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8275796" y="4970859"/>
            <a:ext cx="2401610" cy="300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850"/>
              <a:buFont typeface="Raleway"/>
              <a:buNone/>
            </a:pPr>
            <a:r>
              <a:rPr lang="en-US" sz="18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User Stories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8275796" y="5386268"/>
            <a:ext cx="5682139" cy="614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Clear format to define needs. "Track daily calorie intake to monitor my diet."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6545580" y="6064091"/>
            <a:ext cx="576382" cy="22860"/>
          </a:xfrm>
          <a:prstGeom prst="roundRect">
            <a:avLst>
              <a:gd fmla="val 353007" name="adj"/>
            </a:avLst>
          </a:prstGeom>
          <a:solidFill>
            <a:srgbClr val="C7C7D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"/>
          <p:cNvSpPr/>
          <p:nvPr/>
        </p:nvSpPr>
        <p:spPr>
          <a:xfrm>
            <a:off x="7099102" y="5859423"/>
            <a:ext cx="432197" cy="432197"/>
          </a:xfrm>
          <a:prstGeom prst="roundRect">
            <a:avLst>
              <a:gd fmla="val 18671" name="adj"/>
            </a:avLst>
          </a:prstGeom>
          <a:solidFill>
            <a:srgbClr val="E1E1EA"/>
          </a:solidFill>
          <a:ln cap="flat" cmpd="sng" w="9525">
            <a:solidFill>
              <a:srgbClr val="C7C7D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"/>
          <p:cNvSpPr/>
          <p:nvPr/>
        </p:nvSpPr>
        <p:spPr>
          <a:xfrm>
            <a:off x="7171134" y="5895439"/>
            <a:ext cx="288131" cy="3601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50"/>
              <a:buFont typeface="Raleway"/>
              <a:buNone/>
            </a:pPr>
            <a:r>
              <a:rPr lang="en-US" sz="22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sz="2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/>
          <p:nvPr/>
        </p:nvSpPr>
        <p:spPr>
          <a:xfrm>
            <a:off x="3952994" y="5835372"/>
            <a:ext cx="2401610" cy="300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850"/>
              <a:buFont typeface="Raleway"/>
              <a:buNone/>
            </a:pPr>
            <a:r>
              <a:rPr lang="en-US" sz="185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Task Breakdown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672465" y="6250781"/>
            <a:ext cx="5682139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Detailed breakdown into manageable tasks.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/>
          <p:nvPr/>
        </p:nvSpPr>
        <p:spPr>
          <a:xfrm>
            <a:off x="672465" y="7396401"/>
            <a:ext cx="13285470" cy="307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500"/>
              <a:buFont typeface="Roboto"/>
              <a:buNone/>
            </a:pPr>
            <a:r>
              <a:rPr lang="en-US" sz="150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Estimation uses story points and sprint velocity to track progress.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"/>
          <p:cNvSpPr/>
          <p:nvPr/>
        </p:nvSpPr>
        <p:spPr>
          <a:xfrm>
            <a:off x="793790" y="1058466"/>
            <a:ext cx="7208044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Raleway"/>
              <a:buNone/>
            </a:pPr>
            <a:r>
              <a:rPr lang="en-US" sz="44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Sprint Planning &amp; Execution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2" name="Google Shape;15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10740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7"/>
          <p:cNvSpPr/>
          <p:nvPr/>
        </p:nvSpPr>
        <p:spPr>
          <a:xfrm>
            <a:off x="2268022" y="233422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Sprint Goals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2268022" y="2824639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Aligned objectives for each sprint.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5" name="Google Shape;15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3468291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2268022" y="369510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Sprint Backlog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2268022" y="4185523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Selection of user stories and tasks.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8" name="Google Shape;158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829175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/>
          <p:nvPr/>
        </p:nvSpPr>
        <p:spPr>
          <a:xfrm>
            <a:off x="2268022" y="505598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2200"/>
              <a:buFont typeface="Raleway"/>
              <a:buNone/>
            </a:pPr>
            <a:r>
              <a:rPr lang="en-US" sz="2200">
                <a:solidFill>
                  <a:srgbClr val="3C3939"/>
                </a:solidFill>
                <a:latin typeface="Raleway"/>
                <a:ea typeface="Raleway"/>
                <a:cs typeface="Raleway"/>
                <a:sym typeface="Raleway"/>
              </a:rPr>
              <a:t>Daily Stand-ups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2268022" y="5546408"/>
            <a:ext cx="60821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Track progress and identify roadblocks.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793790" y="6445210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3C3939"/>
              </a:buClr>
              <a:buSzPts val="1750"/>
              <a:buFont typeface="Roboto"/>
              <a:buNone/>
            </a:pPr>
            <a:r>
              <a:rPr lang="en-US" sz="175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Sprint reviews demonstrate completed features. Sprint retrospectives improve future sprints.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"/>
          <p:cNvSpPr/>
          <p:nvPr/>
        </p:nvSpPr>
        <p:spPr>
          <a:xfrm>
            <a:off x="526256" y="413504"/>
            <a:ext cx="3759518" cy="469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2950"/>
              <a:buFont typeface="Raleway"/>
              <a:buNone/>
            </a:pPr>
            <a:r>
              <a:rPr lang="en-US" sz="295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Login Page </a:t>
            </a:r>
            <a:endParaRPr sz="2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8" name="Google Shape;16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249" y="1184201"/>
            <a:ext cx="10613178" cy="66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8"/>
          <p:cNvSpPr/>
          <p:nvPr/>
        </p:nvSpPr>
        <p:spPr>
          <a:xfrm>
            <a:off x="526256" y="6756797"/>
            <a:ext cx="13577887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8"/>
          <p:cNvSpPr/>
          <p:nvPr/>
        </p:nvSpPr>
        <p:spPr>
          <a:xfrm>
            <a:off x="526256" y="7166372"/>
            <a:ext cx="13577887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/>
          <p:nvPr/>
        </p:nvSpPr>
        <p:spPr>
          <a:xfrm>
            <a:off x="526256" y="7575947"/>
            <a:ext cx="13577887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Calibri"/>
              <a:buNone/>
            </a:pPr>
            <a:r>
              <a:t/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/>
          <p:nvPr/>
        </p:nvSpPr>
        <p:spPr>
          <a:xfrm>
            <a:off x="553998" y="436245"/>
            <a:ext cx="3957757" cy="4947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93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100"/>
              <a:buFont typeface="Raleway"/>
              <a:buNone/>
            </a:pPr>
            <a:r>
              <a:rPr lang="en-US" sz="3100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Admin Dashboard 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78" name="Google Shape;17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4000" y="1247523"/>
            <a:ext cx="10848226" cy="677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9"/>
          <p:cNvSpPr/>
          <p:nvPr/>
        </p:nvSpPr>
        <p:spPr>
          <a:xfrm>
            <a:off x="553998" y="7108508"/>
            <a:ext cx="13522404" cy="253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9"/>
          <p:cNvSpPr/>
          <p:nvPr/>
        </p:nvSpPr>
        <p:spPr>
          <a:xfrm>
            <a:off x="553998" y="7539871"/>
            <a:ext cx="13522404" cy="2533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2025-03-27T00:41:01Z</dcterms:created>
  <dc:creator>PptxGenJS</dc:creator>
</cp:coreProperties>
</file>